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2" r:id="rId6"/>
    <p:sldId id="264" r:id="rId7"/>
    <p:sldId id="261" r:id="rId8"/>
    <p:sldId id="260" r:id="rId9"/>
    <p:sldId id="267" r:id="rId10"/>
    <p:sldId id="269" r:id="rId11"/>
    <p:sldId id="266" r:id="rId12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3BDE32-96BF-FBCB-7D90-6A947E7F4DCB}" v="1" dt="2025-04-07T13:51:03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54D6-862F-B9E8-660D-F435DE8AC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38D2E5-B187-B8A1-A5B7-5111C44DD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F5B74-DA68-7E23-57D0-8E024D6F4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EE360-6185-E62B-526E-F3F2265D3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0608F-B33D-75EB-7D78-C5A8DAE0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2671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E57AC-12B3-AE04-368C-B38FAB6E1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E1963-1A6F-7F20-8AE6-856B9DC31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0D9215-0B76-89D0-FE26-F937B6445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15DD2-446D-0BEC-2963-EF923E8DD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B0712-A726-C414-8D5D-8F14E558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838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125C75-6697-0E57-F012-665EB2B06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8A922-0995-EA0C-E5F8-89580E388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2256-12FA-4F68-584D-5123D6B6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47FB6-A49B-D358-7C68-9FD3B3B18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F7D30-42D7-5475-8A78-EC1833B38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629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7DBEE-8168-1B25-B84A-817B60A0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460E9-BEC9-E242-C28E-574FD060F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3CE4D-1DF6-8B5F-97BA-B55D8839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0D760-7B8D-0B07-B7C3-AEDF2206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1E43A-CB09-74F8-5DA9-4EA01236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6083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9F791-A543-B4D5-30A9-589BE4975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2269F-EF17-45F5-C931-621C6FE72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FE3B6-94C0-AD85-6272-EB125E3A3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E924-F6BE-6C9E-0C24-5DE64D63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DA2E6-EE7A-7DD5-CB9F-1BE44809B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65668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25C7F-AF96-BE1D-C161-3A218554C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A1ACB-986B-D065-026E-630D1455DF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E202D-F292-7EA4-F151-4B773A175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D79C3-36D1-52E5-366B-6FE1E3FD6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0294A-91CB-406C-BCB9-655266EF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4847C-A9A5-25BE-5CFF-865F7B63B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4536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8BBDF-A870-15C3-B044-2140ECF3C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F4726A-4C00-EEC3-6C0F-8EAD859B4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EF2DD-F077-52D6-46B6-29E8F43FE4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0F1F7B-2BA9-E1F1-7047-6765FD1ED6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F894AB-75E3-DAC8-31CE-AE375023EB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44859E-A4B6-23E6-D2C2-021EAB1B9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70F1CA-0240-83DF-F93E-8C532B8B6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BBE8C7-9FEC-E8E1-860F-90F0D61D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2380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C9A0-B026-F904-F721-DD6A304C9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B2A3C8-CA44-0053-2E52-6DB80B552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335A8B-27BD-B0F8-21E8-EBB63DE0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728C57-3D39-2E2E-6A76-049069B7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8795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B84509-4634-93E5-C330-BF134C7D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0E0A1E-F419-820A-81E8-EDF161EFF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459E67-AC31-56C0-9BBA-BF5BE51C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8413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C2C6-C774-2BD3-3E5A-8E75482C2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AB807-A4AB-C1C6-33C4-DC09FC11C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BB88AA-3C15-1169-7B9E-EDC425F57E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1BA8F-C36E-3C81-AA31-CA6BE659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3A55A-DB39-6906-DB0F-58F99392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8E287-39CA-8320-9817-4B07232D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5372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806A1-3B2E-DFF9-B04C-33A88B732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EFC02C-2A51-DD85-71E7-971A39B6A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76A98-D89E-11A4-4B26-DDC775FAF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4C4DF-D061-6F30-970F-ABF6C2B01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62E82-4E23-3667-2AB1-7591DEC0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3E59EB-7072-A6CB-5369-DD27C53C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2708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9DC3B0-CA32-A949-8072-EFFBB0363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D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D0445C-EF6E-64E5-9FCC-8AEB5DDEF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2F213-C195-DFE9-B1BD-5429D5577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1624-4F9A-4E2B-A03A-45955CBD4EF9}" type="datetimeFigureOut">
              <a:rPr lang="es-DO" smtClean="0"/>
              <a:t>13/4/2025</a:t>
            </a:fld>
            <a:endParaRPr lang="es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528AA-1D72-EFB8-C9A9-023A4EAE5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82374-8524-7C3D-3567-1AB34F5A4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B30A1-A678-483B-9BF4-D3709DD8AF57}" type="slidenum">
              <a:rPr lang="es-DO" smtClean="0"/>
              <a:t>‹#›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667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A04F8F2-930B-459A-A7B3-C32B8A40E8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1" r="1389" b="16912"/>
          <a:stretch/>
        </p:blipFill>
        <p:spPr>
          <a:xfrm>
            <a:off x="0" y="3078310"/>
            <a:ext cx="12192000" cy="37840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8D27D36-D526-4D41-A7E5-9C63A63543BB}"/>
              </a:ext>
            </a:extLst>
          </p:cNvPr>
          <p:cNvSpPr txBox="1"/>
          <p:nvPr/>
        </p:nvSpPr>
        <p:spPr>
          <a:xfrm>
            <a:off x="685254" y="2024078"/>
            <a:ext cx="11049028" cy="15234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Centro de </a:t>
            </a:r>
            <a:r>
              <a:rPr lang="en-US" sz="45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Asistencia</a:t>
            </a:r>
            <a:r>
              <a:rPr lang="en-US" sz="45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al </a:t>
            </a:r>
            <a:r>
              <a:rPr lang="en-US" sz="45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Usuario</a:t>
            </a:r>
            <a:endParaRPr lang="es-DO" sz="45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  <a:p>
            <a:pPr algn="ctr"/>
            <a:r>
              <a:rPr lang="en-U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DS-TSS-T1-2025</a:t>
            </a:r>
            <a:endParaRPr lang="es-DO" sz="4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D432B6-51F9-46E3-8967-73E1C6BD8BDA}"/>
              </a:ext>
            </a:extLst>
          </p:cNvPr>
          <p:cNvSpPr/>
          <p:nvPr/>
        </p:nvSpPr>
        <p:spPr>
          <a:xfrm>
            <a:off x="10324729" y="5549073"/>
            <a:ext cx="1313181" cy="852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A3AC8B-7EE7-40D4-ACFE-FF8E7250B1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24" b="8524"/>
          <a:stretch/>
        </p:blipFill>
        <p:spPr>
          <a:xfrm>
            <a:off x="10650202" y="5388746"/>
            <a:ext cx="1264754" cy="104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979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E8F3DD-9876-1ACE-31B2-0634FE65BEBD}"/>
              </a:ext>
            </a:extLst>
          </p:cNvPr>
          <p:cNvSpPr txBox="1"/>
          <p:nvPr/>
        </p:nvSpPr>
        <p:spPr>
          <a:xfrm>
            <a:off x="9977825" y="86254"/>
            <a:ext cx="2084673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Enero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2025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40D354-9969-4009-A0E9-F20995ACD361}"/>
              </a:ext>
            </a:extLst>
          </p:cNvPr>
          <p:cNvSpPr/>
          <p:nvPr/>
        </p:nvSpPr>
        <p:spPr>
          <a:xfrm>
            <a:off x="426374" y="3570147"/>
            <a:ext cx="1659737" cy="246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4CC60B-A302-429E-AFB7-33A5D5786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03" y="609536"/>
            <a:ext cx="7752388" cy="612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 descr="Tabla&#10;&#10;El contenido generado por inteligencia artificial puede ser incorrecto.">
            <a:extLst>
              <a:ext uri="{FF2B5EF4-FFF2-40B4-BE49-F238E27FC236}">
                <a16:creationId xmlns:a16="http://schemas.microsoft.com/office/drawing/2014/main" id="{D8F983C5-DDEB-E926-958F-F0AAA708714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1102" t="-4410" r="25422" b="30999"/>
          <a:stretch/>
        </p:blipFill>
        <p:spPr>
          <a:xfrm>
            <a:off x="7957111" y="609600"/>
            <a:ext cx="4102474" cy="612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15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>
            <a:extLst>
              <a:ext uri="{FF2B5EF4-FFF2-40B4-BE49-F238E27FC236}">
                <a16:creationId xmlns:a16="http://schemas.microsoft.com/office/drawing/2014/main" id="{3959D0BA-425A-2E19-5C41-D277033B8F03}"/>
              </a:ext>
            </a:extLst>
          </p:cNvPr>
          <p:cNvSpPr txBox="1"/>
          <p:nvPr/>
        </p:nvSpPr>
        <p:spPr>
          <a:xfrm>
            <a:off x="9917527" y="219545"/>
            <a:ext cx="2084673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Enero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2025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673F5A69-6100-9981-156E-D998FD524874}"/>
              </a:ext>
            </a:extLst>
          </p:cNvPr>
          <p:cNvSpPr txBox="1"/>
          <p:nvPr/>
        </p:nvSpPr>
        <p:spPr>
          <a:xfrm>
            <a:off x="131670" y="311352"/>
            <a:ext cx="5985446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Servicio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de Chat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en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Línea. Tawk.to</a:t>
            </a:r>
            <a:endParaRPr lang="en-US" sz="2800" b="1" dirty="0" err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3F8576-33FE-4B2C-AC3B-950B2EC43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75" y="876560"/>
            <a:ext cx="5458154" cy="541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13B87C5-A1E4-4B62-AAEE-638C911385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8387" y="876560"/>
            <a:ext cx="5985446" cy="5411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9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E8F3DD-9876-1ACE-31B2-0634FE65BEBD}"/>
              </a:ext>
            </a:extLst>
          </p:cNvPr>
          <p:cNvSpPr txBox="1"/>
          <p:nvPr/>
        </p:nvSpPr>
        <p:spPr>
          <a:xfrm>
            <a:off x="9571946" y="105635"/>
            <a:ext cx="2431307" cy="52322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Febrero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2025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B36A75C-E161-D28F-8270-36C0712EB974}"/>
              </a:ext>
            </a:extLst>
          </p:cNvPr>
          <p:cNvSpPr/>
          <p:nvPr/>
        </p:nvSpPr>
        <p:spPr>
          <a:xfrm>
            <a:off x="426357" y="3592285"/>
            <a:ext cx="1669142" cy="23676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 descr="Tabla&#10;&#10;El contenido generado por inteligencia artificial puede ser incorrecto.">
            <a:extLst>
              <a:ext uri="{FF2B5EF4-FFF2-40B4-BE49-F238E27FC236}">
                <a16:creationId xmlns:a16="http://schemas.microsoft.com/office/drawing/2014/main" id="{2EE09851-9BB1-B791-991A-4C2175C8B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986" y="624567"/>
            <a:ext cx="7717972" cy="5608865"/>
          </a:xfrm>
          <a:prstGeom prst="rect">
            <a:avLst/>
          </a:prstGeom>
        </p:spPr>
      </p:pic>
      <p:pic>
        <p:nvPicPr>
          <p:cNvPr id="5" name="Imagen 4" descr="Tabla&#10;&#10;El contenido generado por inteligencia artificial puede ser incorrecto.">
            <a:extLst>
              <a:ext uri="{FF2B5EF4-FFF2-40B4-BE49-F238E27FC236}">
                <a16:creationId xmlns:a16="http://schemas.microsoft.com/office/drawing/2014/main" id="{E483A266-08E3-D272-187C-24F50FB782D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1377" t="121" r="-112" b="31665"/>
          <a:stretch/>
        </p:blipFill>
        <p:spPr>
          <a:xfrm>
            <a:off x="8291033" y="634540"/>
            <a:ext cx="3889944" cy="560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3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7E8F3DD-9876-1ACE-31B2-0634FE65BEBD}"/>
              </a:ext>
            </a:extLst>
          </p:cNvPr>
          <p:cNvSpPr txBox="1"/>
          <p:nvPr/>
        </p:nvSpPr>
        <p:spPr>
          <a:xfrm>
            <a:off x="9636211" y="325972"/>
            <a:ext cx="242212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Febrero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2025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9437A63-B7DE-FDA5-B5F2-7B6694D86E05}"/>
              </a:ext>
            </a:extLst>
          </p:cNvPr>
          <p:cNvSpPr/>
          <p:nvPr/>
        </p:nvSpPr>
        <p:spPr>
          <a:xfrm>
            <a:off x="536222" y="3527777"/>
            <a:ext cx="1733651" cy="225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54031AEC-5526-BA1E-4533-2D2C59221034}"/>
              </a:ext>
            </a:extLst>
          </p:cNvPr>
          <p:cNvSpPr txBox="1"/>
          <p:nvPr/>
        </p:nvSpPr>
        <p:spPr>
          <a:xfrm>
            <a:off x="140851" y="329713"/>
            <a:ext cx="925352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Servicio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de Chat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en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Línea. Tawk.to. Del 1 al 14/02/25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pic>
        <p:nvPicPr>
          <p:cNvPr id="8" name="Imagen 7" descr="Gráfico, Gráfico de líneas&#10;&#10;El contenido generado por inteligencia artificial puede ser incorrecto.">
            <a:extLst>
              <a:ext uri="{FF2B5EF4-FFF2-40B4-BE49-F238E27FC236}">
                <a16:creationId xmlns:a16="http://schemas.microsoft.com/office/drawing/2014/main" id="{2CF2C16D-63A1-5D7B-A149-FD725E401D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03" r="-1596" b="-218"/>
          <a:stretch/>
        </p:blipFill>
        <p:spPr>
          <a:xfrm>
            <a:off x="6175250" y="1077686"/>
            <a:ext cx="5883088" cy="5138081"/>
          </a:xfrm>
          <a:prstGeom prst="rect">
            <a:avLst/>
          </a:prstGeom>
        </p:spPr>
      </p:pic>
      <p:pic>
        <p:nvPicPr>
          <p:cNvPr id="9" name="Imagen 8" descr="Gráfico, Gráfico de líneas&#10;&#10;El contenido generado por inteligencia artificial puede ser incorrecto.">
            <a:extLst>
              <a:ext uri="{FF2B5EF4-FFF2-40B4-BE49-F238E27FC236}">
                <a16:creationId xmlns:a16="http://schemas.microsoft.com/office/drawing/2014/main" id="{EF2181FC-505E-72B2-8BEB-6D344DE1FD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748" y="1077686"/>
            <a:ext cx="5653761" cy="513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06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2FF0B-3997-30D5-673C-FEB4FAEA1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>
              <a:latin typeface="Arial Nova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>
              <a:latin typeface="Arial Nova"/>
              <a:ea typeface="Calibri Light"/>
              <a:cs typeface="Calibri Light"/>
            </a:endParaRPr>
          </a:p>
          <a:p>
            <a:endParaRPr lang="es-ES" dirty="0">
              <a:ea typeface="Calibri Light"/>
              <a:cs typeface="Calibri Light"/>
            </a:endParaRPr>
          </a:p>
        </p:txBody>
      </p:sp>
      <p:pic>
        <p:nvPicPr>
          <p:cNvPr id="4" name="Marcador de contenido 3" descr="Interfaz de usuario gráfica, Tabla&#10;&#10;El contenido generado por inteligencia artificial puede ser incorrecto.">
            <a:extLst>
              <a:ext uri="{FF2B5EF4-FFF2-40B4-BE49-F238E27FC236}">
                <a16:creationId xmlns:a16="http://schemas.microsoft.com/office/drawing/2014/main" id="{A5365E1D-167B-8625-3311-F2E35FF8D3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5014" y="1379310"/>
            <a:ext cx="10506028" cy="4884739"/>
          </a:xfr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BE0FDA9-1EAC-2E07-5B1C-A9DA0ABDA5E2}"/>
              </a:ext>
            </a:extLst>
          </p:cNvPr>
          <p:cNvSpPr txBox="1"/>
          <p:nvPr/>
        </p:nvSpPr>
        <p:spPr>
          <a:xfrm>
            <a:off x="838200" y="696686"/>
            <a:ext cx="1051559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latin typeface="Arial Nova"/>
              </a:rPr>
              <a:t>Migración</a:t>
            </a:r>
            <a:r>
              <a:rPr lang="en-US" sz="2800" b="1" dirty="0">
                <a:solidFill>
                  <a:srgbClr val="002060"/>
                </a:solidFill>
                <a:latin typeface="Arial Nova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 Nova"/>
              </a:rPr>
              <a:t>servicio</a:t>
            </a:r>
            <a:r>
              <a:rPr lang="en-US" sz="2800" b="1" dirty="0">
                <a:solidFill>
                  <a:srgbClr val="002060"/>
                </a:solidFill>
                <a:latin typeface="Arial Nova"/>
              </a:rPr>
              <a:t> a Chat Fidelity Connect a </a:t>
            </a:r>
            <a:r>
              <a:rPr lang="en-US" sz="2800" b="1" dirty="0" err="1">
                <a:solidFill>
                  <a:srgbClr val="002060"/>
                </a:solidFill>
                <a:latin typeface="Arial Nova"/>
              </a:rPr>
              <a:t>partir</a:t>
            </a:r>
            <a:r>
              <a:rPr lang="en-US" sz="2800" b="1" dirty="0">
                <a:solidFill>
                  <a:srgbClr val="002060"/>
                </a:solidFill>
                <a:latin typeface="Arial Nova"/>
              </a:rPr>
              <a:t> 17/02/25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4350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1521FDC-A3FF-4829-8532-FBAE85E324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746" y="630506"/>
            <a:ext cx="7249872" cy="5396366"/>
          </a:xfr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74C2A889-0F89-7BC4-13E0-F69759AA89B3}"/>
              </a:ext>
            </a:extLst>
          </p:cNvPr>
          <p:cNvSpPr txBox="1"/>
          <p:nvPr/>
        </p:nvSpPr>
        <p:spPr>
          <a:xfrm>
            <a:off x="9571946" y="105635"/>
            <a:ext cx="242598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Marzo 2025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DF7E4EA-A83B-1F44-F0EC-4BC679B4E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7446" y="629805"/>
            <a:ext cx="4348018" cy="410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813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A2CB1725-6A0C-C585-4FC4-39119BF515BD}"/>
              </a:ext>
            </a:extLst>
          </p:cNvPr>
          <p:cNvSpPr txBox="1"/>
          <p:nvPr/>
        </p:nvSpPr>
        <p:spPr>
          <a:xfrm>
            <a:off x="9617850" y="325972"/>
            <a:ext cx="242212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Marzo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2025</a:t>
            </a:r>
            <a:endParaRPr lang="es-DO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FE49BA54-62AE-6692-9991-ACFCA09E2F63}"/>
              </a:ext>
            </a:extLst>
          </p:cNvPr>
          <p:cNvSpPr txBox="1"/>
          <p:nvPr/>
        </p:nvSpPr>
        <p:spPr>
          <a:xfrm>
            <a:off x="140851" y="329713"/>
            <a:ext cx="7412475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Servicio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de Chat </a:t>
            </a:r>
            <a:r>
              <a:rPr lang="en-US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en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/>
              </a:rPr>
              <a:t> Línea. Fidelity Connect</a:t>
            </a:r>
            <a:endParaRPr lang="en-US" sz="2800" b="1" dirty="0" err="1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ova" panose="020B0504020202020204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DCE2689-C188-84D7-45B8-82F54348E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108" y="1073439"/>
            <a:ext cx="11341965" cy="5253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fb049b-1316-40e8-885f-bccf6314af8f">
      <Terms xmlns="http://schemas.microsoft.com/office/infopath/2007/PartnerControls"/>
    </lcf76f155ced4ddcb4097134ff3c332f>
    <TaxCatchAll xmlns="abe4fe1a-7ef8-4464-93ee-eff997ea7fa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242D3FB060F545988717CF5ACE73BC" ma:contentTypeVersion="18" ma:contentTypeDescription="Create a new document." ma:contentTypeScope="" ma:versionID="bd6e8189a45d23516a6057e11210bd0a">
  <xsd:schema xmlns:xsd="http://www.w3.org/2001/XMLSchema" xmlns:xs="http://www.w3.org/2001/XMLSchema" xmlns:p="http://schemas.microsoft.com/office/2006/metadata/properties" xmlns:ns2="9afb049b-1316-40e8-885f-bccf6314af8f" xmlns:ns3="abe4fe1a-7ef8-4464-93ee-eff997ea7fa1" targetNamespace="http://schemas.microsoft.com/office/2006/metadata/properties" ma:root="true" ma:fieldsID="2ac8664572f77216d81b5f7f0b3f4ec2" ns2:_="" ns3:_="">
    <xsd:import namespace="9afb049b-1316-40e8-885f-bccf6314af8f"/>
    <xsd:import namespace="abe4fe1a-7ef8-4464-93ee-eff997ea7f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b049b-1316-40e8-885f-bccf6314af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1c3b87c-0fc3-48b7-90b0-12c047245f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e4fe1a-7ef8-4464-93ee-eff997ea7fa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cc3b805-4fd2-4fe8-8522-eaff6d7ef649}" ma:internalName="TaxCatchAll" ma:showField="CatchAllData" ma:web="abe4fe1a-7ef8-4464-93ee-eff997ea7f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B105E9-775E-4466-9664-D8DC12965A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6736BB-001E-4DE7-B261-7773B0EE2C24}">
  <ds:schemaRefs>
    <ds:schemaRef ds:uri="9afb049b-1316-40e8-885f-bccf6314af8f"/>
    <ds:schemaRef ds:uri="http://purl.org/dc/dcmitype/"/>
    <ds:schemaRef ds:uri="http://schemas.microsoft.com/office/infopath/2007/PartnerControls"/>
    <ds:schemaRef ds:uri="abe4fe1a-7ef8-4464-93ee-eff997ea7fa1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F698846-AB71-4CDE-A59B-D6A5133AB8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fb049b-1316-40e8-885f-bccf6314af8f"/>
    <ds:schemaRef ds:uri="abe4fe1a-7ef8-4464-93ee-eff997ea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58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Nova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Sahadia Cruz</dc:creator>
  <cp:lastModifiedBy>Jay Nadal</cp:lastModifiedBy>
  <cp:revision>496</cp:revision>
  <cp:lastPrinted>2025-04-14T01:05:54Z</cp:lastPrinted>
  <dcterms:created xsi:type="dcterms:W3CDTF">2023-04-12T12:48:29Z</dcterms:created>
  <dcterms:modified xsi:type="dcterms:W3CDTF">2025-04-14T01:07:59Z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0x010100B1242D3FB060F545988717CF5ACE73BC</vt:lpwstr>
  </property>
  <property fmtid="{D5CDD505-2E9C-101B-9397-08002B2CF9AE}" pid="3" name="MediaServiceImageTags">
    <vt:lpwstr/>
  </property>
</Properties>
</file>